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3" r:id="rId6"/>
    <p:sldId id="266" r:id="rId7"/>
    <p:sldId id="264" r:id="rId8"/>
    <p:sldId id="265" r:id="rId9"/>
    <p:sldId id="268" r:id="rId10"/>
    <p:sldId id="269" r:id="rId11"/>
    <p:sldId id="273" r:id="rId12"/>
    <p:sldId id="272" r:id="rId13"/>
    <p:sldId id="271" r:id="rId14"/>
    <p:sldId id="267" r:id="rId15"/>
    <p:sldId id="278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92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15-Sep-20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15-Sep-20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15-Sep-20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15-Sep-20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15-Sep-20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15-Sep-20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15-Sep-20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15-Sep-20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15-Sep-20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15-Sep-20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JavaScript library for building user interfaces.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4071C-DBCA-432A-96B0-BE71E170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0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2C4AE-47F1-4C54-9519-5727CFCC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" y="0"/>
            <a:ext cx="12145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5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EBBB-1194-4DF9-92B3-8A41ED80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40914"/>
            <a:ext cx="10058400" cy="1371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React so popular ?</a:t>
            </a:r>
          </a:p>
        </p:txBody>
      </p:sp>
    </p:spTree>
    <p:extLst>
      <p:ext uri="{BB962C8B-B14F-4D97-AF65-F5344CB8AC3E}">
        <p14:creationId xmlns:p14="http://schemas.microsoft.com/office/powerpoint/2010/main" val="138105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787E3F-9D90-4D5B-8706-7F514EE78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2"/>
          <a:stretch/>
        </p:blipFill>
        <p:spPr>
          <a:xfrm>
            <a:off x="0" y="0"/>
            <a:ext cx="12222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01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31BA04-3438-4E75-9EC9-74321556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242143"/>
            <a:ext cx="11755120" cy="64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34617-B17F-4799-8870-48CC21CA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64" y="1732280"/>
            <a:ext cx="11346272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49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5DEEB7-BB4F-44CB-8BAE-0E9F907E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53751" cy="66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4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C1A77-3DD6-4051-B0A0-ACAFF498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96"/>
            <a:ext cx="12192000" cy="667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9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16B75-3EC1-4A2A-9786-48436279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06"/>
            <a:ext cx="12192000" cy="664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C3D38-82D4-4044-B2C8-8064A1FC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4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mote&#10;&#10;Description automatically generated">
            <a:extLst>
              <a:ext uri="{FF2B5EF4-FFF2-40B4-BE49-F238E27FC236}">
                <a16:creationId xmlns:a16="http://schemas.microsoft.com/office/drawing/2014/main" id="{511729D1-C90E-4E74-A451-909F483B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" y="0"/>
            <a:ext cx="1207716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EF0BEB-D516-4022-A9FB-E4AC7F9B4B00}"/>
              </a:ext>
            </a:extLst>
          </p:cNvPr>
          <p:cNvSpPr/>
          <p:nvPr/>
        </p:nvSpPr>
        <p:spPr>
          <a:xfrm>
            <a:off x="390617" y="603682"/>
            <a:ext cx="2645546" cy="36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57A4B-577F-44CD-8DED-2CE2C5C2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75"/>
            <a:ext cx="12192000" cy="66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7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4A935E-28E8-495E-93E3-1369101F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68"/>
            <a:ext cx="12192000" cy="66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0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ECD59-8FE5-486B-A407-B886C345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98"/>
            <a:ext cx="12192000" cy="66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3B7DE-3992-4CEC-9509-6B2086F9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85"/>
            <a:ext cx="12192000" cy="66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94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B34ACF-6950-4390-B7F3-3137D82C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402"/>
            <a:ext cx="12192000" cy="645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32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8FE5-A37E-47B2-9B8F-6093703D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10434"/>
            <a:ext cx="10058400" cy="1371600"/>
          </a:xfrm>
        </p:spPr>
        <p:txBody>
          <a:bodyPr/>
          <a:lstStyle/>
          <a:p>
            <a:r>
              <a:rPr lang="en-US" dirty="0"/>
              <a:t>Activity # 1</a:t>
            </a:r>
          </a:p>
        </p:txBody>
      </p:sp>
    </p:spTree>
    <p:extLst>
      <p:ext uri="{BB962C8B-B14F-4D97-AF65-F5344CB8AC3E}">
        <p14:creationId xmlns:p14="http://schemas.microsoft.com/office/powerpoint/2010/main" val="8285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221E-8801-4FF4-8E69-6F44B4A2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65CDF-2114-4A3E-A628-3482FD8C0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</p:spTree>
    <p:extLst>
      <p:ext uri="{BB962C8B-B14F-4D97-AF65-F5344CB8AC3E}">
        <p14:creationId xmlns:p14="http://schemas.microsoft.com/office/powerpoint/2010/main" val="377381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136112-AD1E-40A4-BFBF-E210A69E6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9"/>
          <a:stretch/>
        </p:blipFill>
        <p:spPr>
          <a:xfrm>
            <a:off x="0" y="0"/>
            <a:ext cx="12455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D141B8-061F-4AEE-A770-43C2D6D8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" y="0"/>
            <a:ext cx="12164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1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2D498-6F14-4A2C-BE16-8CCBD447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" y="0"/>
            <a:ext cx="12188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6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6B94D-EE49-48AC-B1E7-CDEE69CD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8"/>
            <a:ext cx="12192000" cy="68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3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EB6805-78FF-45D3-80DA-6D8DD2AC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John </a:t>
            </a:r>
            <a:r>
              <a:rPr lang="en-US" b="1" dirty="0" err="1"/>
              <a:t>Resig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E98B8-B359-4B59-B991-97E08F95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0" y="2386584"/>
            <a:ext cx="3162838" cy="31760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3216D-AC11-4940-A2A0-25E82923F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38930" y="2151888"/>
            <a:ext cx="3144774" cy="412699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6A0F3A5-547D-4976-AFC6-C8F82A48C46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6541" b="6541"/>
          <a:stretch>
            <a:fillRect/>
          </a:stretch>
        </p:blipFill>
        <p:spPr>
          <a:xfrm>
            <a:off x="0" y="0"/>
            <a:ext cx="808578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8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9CBA9B-91D4-4DD1-A2CB-DA054EEA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828040"/>
            <a:ext cx="11440160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09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16c05727-aa75-4e4a-9b5f-8a80a1165891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{F4436C09-AA63-482D-B8BC-F88CAF9C8193}tf78438558_win32</Template>
  <TotalTime>58</TotalTime>
  <Words>25</Words>
  <Application>Microsoft Office PowerPoint</Application>
  <PresentationFormat>Widescreen</PresentationFormat>
  <Paragraphs>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Century Gothic</vt:lpstr>
      <vt:lpstr>Garamond</vt:lpstr>
      <vt:lpstr>Times New Roman</vt:lpstr>
      <vt:lpstr>SavonVTI</vt:lpstr>
      <vt:lpstr>React</vt:lpstr>
      <vt:lpstr>PowerPoint Presentation</vt:lpstr>
      <vt:lpstr>Lecture 1</vt:lpstr>
      <vt:lpstr>PowerPoint Presentation</vt:lpstr>
      <vt:lpstr>PowerPoint Presentation</vt:lpstr>
      <vt:lpstr>PowerPoint Presentation</vt:lpstr>
      <vt:lpstr>PowerPoint Presentation</vt:lpstr>
      <vt:lpstr>John Resig </vt:lpstr>
      <vt:lpstr>PowerPoint Presentation</vt:lpstr>
      <vt:lpstr>PowerPoint Presentation</vt:lpstr>
      <vt:lpstr>PowerPoint Presentation</vt:lpstr>
      <vt:lpstr>Why is React so popular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#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DANISH RIAZ</dc:creator>
  <cp:lastModifiedBy>DANISH RIAZ</cp:lastModifiedBy>
  <cp:revision>10</cp:revision>
  <dcterms:created xsi:type="dcterms:W3CDTF">2020-09-14T01:28:43Z</dcterms:created>
  <dcterms:modified xsi:type="dcterms:W3CDTF">2020-09-15T06:27:23Z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